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5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8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4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4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1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3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7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7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78A45-6A63-43CF-B945-304F591680E3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C485-4218-4992-BCA2-9FE4811B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0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 t="12063" r="43088" b="-12063"/>
          <a:stretch/>
        </p:blipFill>
        <p:spPr>
          <a:xfrm>
            <a:off x="592427" y="401049"/>
            <a:ext cx="2112135" cy="3950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791" y="4159876"/>
            <a:ext cx="3039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ДО!!! </a:t>
            </a:r>
            <a:endParaRPr lang="ru-RU" dirty="0"/>
          </a:p>
          <a:p>
            <a:r>
              <a:rPr lang="ru-RU" dirty="0" smtClean="0"/>
              <a:t>Любимая шутка была</a:t>
            </a:r>
          </a:p>
          <a:p>
            <a:r>
              <a:rPr lang="ru-RU" dirty="0" smtClean="0"/>
              <a:t>«Двое мужчин разговаривают между собой,</a:t>
            </a:r>
          </a:p>
          <a:p>
            <a:r>
              <a:rPr lang="ru-RU" dirty="0" smtClean="0"/>
              <a:t>Один другому говорит - «Слушай, а ты коня </a:t>
            </a:r>
          </a:p>
          <a:p>
            <a:r>
              <a:rPr lang="ru-RU" dirty="0" smtClean="0"/>
              <a:t>на скаку остановишь?, а он отвечает – </a:t>
            </a:r>
          </a:p>
          <a:p>
            <a:r>
              <a:rPr lang="ru-RU" dirty="0" smtClean="0"/>
              <a:t>«Я что баба </a:t>
            </a:r>
            <a:r>
              <a:rPr lang="ru-RU" dirty="0" err="1" smtClean="0"/>
              <a:t>что-ли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3" y="374965"/>
            <a:ext cx="1498511" cy="1998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20356" r="34672" b="-395"/>
          <a:stretch/>
        </p:blipFill>
        <p:spPr>
          <a:xfrm>
            <a:off x="2857920" y="374965"/>
            <a:ext cx="1262129" cy="5216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8" t="13333"/>
          <a:stretch/>
        </p:blipFill>
        <p:spPr>
          <a:xfrm>
            <a:off x="8900573" y="374965"/>
            <a:ext cx="1386965" cy="594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04" y="2503138"/>
            <a:ext cx="2460971" cy="36962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1703" y="6439435"/>
            <a:ext cx="261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Сейчас я только учусь!!!!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TELE2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 Saranchukova</dc:creator>
  <cp:lastModifiedBy>Natalya Saranchukova</cp:lastModifiedBy>
  <cp:revision>3</cp:revision>
  <dcterms:created xsi:type="dcterms:W3CDTF">2014-03-07T05:48:15Z</dcterms:created>
  <dcterms:modified xsi:type="dcterms:W3CDTF">2014-03-07T08:23:42Z</dcterms:modified>
</cp:coreProperties>
</file>